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126A-2E2F-4591-9E90-6E476598A06B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933D-5107-428A-AF93-C99C24EEF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126A-2E2F-4591-9E90-6E476598A06B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933D-5107-428A-AF93-C99C24EEF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126A-2E2F-4591-9E90-6E476598A06B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933D-5107-428A-AF93-C99C24EEF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126A-2E2F-4591-9E90-6E476598A06B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933D-5107-428A-AF93-C99C24EEF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126A-2E2F-4591-9E90-6E476598A06B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933D-5107-428A-AF93-C99C24EEF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126A-2E2F-4591-9E90-6E476598A06B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933D-5107-428A-AF93-C99C24EEF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126A-2E2F-4591-9E90-6E476598A06B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933D-5107-428A-AF93-C99C24EEF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126A-2E2F-4591-9E90-6E476598A06B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933D-5107-428A-AF93-C99C24EEF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126A-2E2F-4591-9E90-6E476598A06B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933D-5107-428A-AF93-C99C24EEF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126A-2E2F-4591-9E90-6E476598A06B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933D-5107-428A-AF93-C99C24EEF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126A-2E2F-4591-9E90-6E476598A06B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933D-5107-428A-AF93-C99C24EEF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8126A-2E2F-4591-9E90-6E476598A06B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8933D-5107-428A-AF93-C99C24EEF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jpeg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3976" y="357166"/>
            <a:ext cx="883639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Школьный спортивный клуб</a:t>
            </a:r>
          </a:p>
          <a:p>
            <a:pPr algn="ctr"/>
            <a:r>
              <a:rPr lang="ru-RU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«Чемпион»                             МАОУ»Гимназия№1»</a:t>
            </a:r>
          </a:p>
        </p:txBody>
      </p:sp>
      <p:pic>
        <p:nvPicPr>
          <p:cNvPr id="2050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157192"/>
            <a:ext cx="1827886" cy="1504188"/>
          </a:xfrm>
          <a:prstGeom prst="rect">
            <a:avLst/>
          </a:prstGeom>
          <a:noFill/>
        </p:spPr>
      </p:pic>
      <p:pic>
        <p:nvPicPr>
          <p:cNvPr id="2055" name="Picture 7" descr="C:\Users\никита\AppData\Local\Microsoft\Windows\Temporary Internet Files\Content.IE5\LHLGNG4B\MC900352312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60" y="4857760"/>
            <a:ext cx="1782763" cy="1784350"/>
          </a:xfrm>
          <a:prstGeom prst="rect">
            <a:avLst/>
          </a:prstGeom>
          <a:noFill/>
        </p:spPr>
      </p:pic>
      <p:pic>
        <p:nvPicPr>
          <p:cNvPr id="2059" name="Picture 11" descr="C:\Users\никита\AppData\Local\Microsoft\Windows\Temporary Internet Files\Content.IE5\BQ3SRV0V\MC900320444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5206" y="5072074"/>
            <a:ext cx="1822399" cy="1610258"/>
          </a:xfrm>
          <a:prstGeom prst="rect">
            <a:avLst/>
          </a:prstGeom>
          <a:noFill/>
        </p:spPr>
      </p:pic>
      <p:pic>
        <p:nvPicPr>
          <p:cNvPr id="2062" name="Picture 14" descr="C:\Users\никита\AppData\Local\Microsoft\Windows\Temporary Internet Files\Content.IE5\L7YSJSFB\MC900319838[1].wm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4857760"/>
            <a:ext cx="1818742" cy="1720901"/>
          </a:xfrm>
          <a:prstGeom prst="rect">
            <a:avLst/>
          </a:prstGeom>
          <a:noFill/>
        </p:spPr>
      </p:pic>
      <p:pic>
        <p:nvPicPr>
          <p:cNvPr id="2063" name="Picture 15" descr="C:\Users\никита\AppData\Local\Microsoft\Windows\Temporary Internet Files\Content.IE5\LHLGNG4B\MC900332878[1].wm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148" y="428604"/>
            <a:ext cx="822960" cy="1821485"/>
          </a:xfrm>
          <a:prstGeom prst="rect">
            <a:avLst/>
          </a:prstGeom>
          <a:noFill/>
        </p:spPr>
      </p:pic>
      <p:pic>
        <p:nvPicPr>
          <p:cNvPr id="2064" name="Picture 16" descr="C:\Users\никита\AppData\Local\Microsoft\Windows\Temporary Internet Files\Content.IE5\BQ3SRV0V\MC900441270[1]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2908" y="214290"/>
            <a:ext cx="2357454" cy="2357454"/>
          </a:xfrm>
          <a:prstGeom prst="rect">
            <a:avLst/>
          </a:prstGeom>
          <a:noFill/>
        </p:spPr>
      </p:pic>
      <p:pic>
        <p:nvPicPr>
          <p:cNvPr id="2065" name="Picture 17" descr="C:\Users\никита\AppData\Local\Microsoft\Windows\Temporary Internet Files\Content.IE5\L7YSJSFB\MC900440355[1]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6644" y="2571744"/>
            <a:ext cx="1542820" cy="1542820"/>
          </a:xfrm>
          <a:prstGeom prst="rect">
            <a:avLst/>
          </a:prstGeom>
          <a:noFill/>
        </p:spPr>
      </p:pic>
      <p:pic>
        <p:nvPicPr>
          <p:cNvPr id="2067" name="Picture 19" descr="C:\Users\никита\AppData\Local\Microsoft\Windows\Temporary Internet Files\Content.IE5\LHLGNG4B\MC900441812[1]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2428868"/>
            <a:ext cx="2143140" cy="2143140"/>
          </a:xfrm>
          <a:prstGeom prst="rect">
            <a:avLst/>
          </a:prstGeom>
          <a:noFill/>
        </p:spPr>
      </p:pic>
      <p:pic>
        <p:nvPicPr>
          <p:cNvPr id="2071" name="Picture 23" descr="C:\Users\никита\AppData\Local\Microsoft\Windows\Temporary Internet Files\Content.IE5\L7YSJSFB\MC900353242[1].wmf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4" y="3500438"/>
            <a:ext cx="627707" cy="1815220"/>
          </a:xfrm>
          <a:prstGeom prst="rect">
            <a:avLst/>
          </a:prstGeom>
          <a:noFill/>
        </p:spPr>
      </p:pic>
      <p:pic>
        <p:nvPicPr>
          <p:cNvPr id="12" name="Picture 1" descr="C:\Users\user\Desktop\фото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3717032"/>
            <a:ext cx="2808312" cy="1800200"/>
          </a:xfrm>
          <a:prstGeom prst="rect">
            <a:avLst/>
          </a:prstGeom>
          <a:noFill/>
        </p:spPr>
      </p:pic>
      <p:pic>
        <p:nvPicPr>
          <p:cNvPr id="13" name="Picture 1" descr="C:\Users\user\Desktop\P1060743.JP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645024"/>
            <a:ext cx="2688826" cy="1821140"/>
          </a:xfrm>
          <a:prstGeom prst="rect">
            <a:avLst/>
          </a:prstGeom>
          <a:noFill/>
        </p:spPr>
      </p:pic>
      <p:pic>
        <p:nvPicPr>
          <p:cNvPr id="14" name="Picture 1" descr="J:\спартакиада_лагерь_2014\IMG_8268.JP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2204864"/>
            <a:ext cx="2307662" cy="158417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010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2428868"/>
            <a:ext cx="2714644" cy="203598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1928794" y="285728"/>
            <a:ext cx="569957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Физкультурно</a:t>
            </a:r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</a:t>
            </a:r>
          </a:p>
          <a:p>
            <a:pPr algn="ctr"/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Оздоровительная работа</a:t>
            </a:r>
          </a:p>
          <a:p>
            <a:pPr algn="ctr"/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среди учащихся и учителей</a:t>
            </a:r>
          </a:p>
          <a:p>
            <a:pPr algn="ctr"/>
            <a:endParaRPr lang="ru-RU" sz="3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26" name="Picture 2" descr="J:\спартакиада_лагерь_2014\IMG_832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2492896"/>
            <a:ext cx="3600400" cy="2808312"/>
          </a:xfrm>
          <a:prstGeom prst="rect">
            <a:avLst/>
          </a:prstGeom>
          <a:noFill/>
        </p:spPr>
      </p:pic>
      <p:pic>
        <p:nvPicPr>
          <p:cNvPr id="5" name="Рисунок 4" descr="C:\Users\user\Pictures\общие лето 2015\P1210757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365104"/>
            <a:ext cx="381642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428604"/>
            <a:ext cx="16561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Девиз:</a:t>
            </a:r>
            <a:r>
              <a:rPr lang="ru-RU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             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14686"/>
            <a:ext cx="21602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Э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мблема</a:t>
            </a:r>
            <a:endParaRPr lang="ru-RU" sz="3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6" name="Picture 2" descr="C:\Users\Татьяна\Desktop\logo_sourc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3429000"/>
            <a:ext cx="3001596" cy="316835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3923928" y="476673"/>
            <a:ext cx="39604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«Только тот  побеждает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Кто цель свою знает!»</a:t>
            </a:r>
          </a:p>
          <a:p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802732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Количество членов клуба:</a:t>
            </a:r>
          </a:p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565</a:t>
            </a:r>
            <a:endParaRPr lang="ru-RU" sz="54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Рисунок 3" descr="DSC0036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2204864"/>
            <a:ext cx="2571736" cy="1928802"/>
          </a:xfrm>
          <a:prstGeom prst="rect">
            <a:avLst/>
          </a:prstGeom>
        </p:spPr>
      </p:pic>
      <p:pic>
        <p:nvPicPr>
          <p:cNvPr id="8" name="Рисунок 7" descr="C:\Users\user\Pictures\общие лето 2015\P1210759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501008"/>
            <a:ext cx="381642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аэробика\P1210864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2204864"/>
            <a:ext cx="2563439" cy="202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\Pictures\школьные\P1170148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4149080"/>
            <a:ext cx="3600400" cy="23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964488" cy="68018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endParaRPr lang="ru-RU" sz="1200" dirty="0" smtClean="0"/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Члены совета: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Председатель–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Жаншеев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З.С.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Зам. председателя –Исакова Т.А.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 Члены совета:</a:t>
            </a:r>
            <a:r>
              <a:rPr lang="ru-RU" sz="1600" b="1" dirty="0" smtClean="0"/>
              <a:t> </a:t>
            </a:r>
          </a:p>
          <a:p>
            <a:pPr algn="ctr"/>
            <a:endParaRPr lang="ru-RU" sz="1600" b="1" dirty="0" smtClean="0"/>
          </a:p>
          <a:p>
            <a:r>
              <a:rPr lang="ru-RU" sz="1600" b="1" dirty="0" smtClean="0"/>
              <a:t>   </a:t>
            </a:r>
          </a:p>
          <a:p>
            <a:endParaRPr lang="ru-RU" sz="1600" b="1" dirty="0" smtClean="0"/>
          </a:p>
          <a:p>
            <a:pPr algn="ctr"/>
            <a:r>
              <a:rPr lang="ru-RU" sz="2000" dirty="0" smtClean="0"/>
              <a:t>  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Куркин Олег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Алексеева Вика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err="1" smtClean="0"/>
              <a:t>Аминова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Аделина</a:t>
            </a:r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err="1" smtClean="0"/>
              <a:t>Ахмадеева</a:t>
            </a:r>
            <a:r>
              <a:rPr lang="ru-RU" sz="2000" dirty="0" smtClean="0"/>
              <a:t> </a:t>
            </a:r>
            <a:r>
              <a:rPr lang="ru-RU" sz="2000" dirty="0" err="1" smtClean="0"/>
              <a:t>Аделя</a:t>
            </a:r>
            <a:endParaRPr lang="ru-RU" sz="2000" dirty="0" smtClean="0"/>
          </a:p>
          <a:p>
            <a:endParaRPr lang="ru-RU" sz="1600" b="1" dirty="0" smtClean="0"/>
          </a:p>
          <a:p>
            <a:r>
              <a:rPr lang="ru-RU" sz="1600" b="1" dirty="0" smtClean="0"/>
              <a:t> </a:t>
            </a:r>
          </a:p>
          <a:p>
            <a:r>
              <a:rPr lang="ru-RU" sz="1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</a:p>
          <a:p>
            <a:endParaRPr lang="ru-RU" sz="16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52120" y="2564904"/>
            <a:ext cx="3168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err="1" smtClean="0"/>
              <a:t>Корженко</a:t>
            </a:r>
            <a:r>
              <a:rPr lang="ru-RU" sz="2000" dirty="0" smtClean="0"/>
              <a:t>  Артем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err="1" smtClean="0"/>
              <a:t>Ряхова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Ксенья</a:t>
            </a:r>
            <a:endParaRPr lang="ru-RU" sz="2000" dirty="0" smtClean="0"/>
          </a:p>
        </p:txBody>
      </p:sp>
    </p:spTree>
  </p:cSld>
  <p:clrMapOvr>
    <a:masterClrMapping/>
  </p:clrMapOvr>
  <p:transition spd="med" advClick="0" advTm="1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963" y="428604"/>
            <a:ext cx="744088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Структура работы клуба «Чемпион»</a:t>
            </a:r>
            <a:endParaRPr lang="ru-RU" sz="3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0298" y="1285860"/>
            <a:ext cx="3500462" cy="64294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86050" y="5286388"/>
            <a:ext cx="3500462" cy="100013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71736" y="2428868"/>
            <a:ext cx="3500462" cy="64294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3643314"/>
            <a:ext cx="3500462" cy="64294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2" y="3643314"/>
            <a:ext cx="3500462" cy="64294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714612" y="1285860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Директор МАОУ «Гимназия№1»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612" y="2428868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Директор и председатель ШСК «Чемпион»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378619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Актив ШСК «Чемпион»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2066" y="378619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Физорги классов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8926" y="5286388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Физкультурно</a:t>
            </a:r>
            <a:r>
              <a:rPr lang="ru-RU" dirty="0" smtClean="0">
                <a:solidFill>
                  <a:schemeClr val="bg1"/>
                </a:solidFill>
              </a:rPr>
              <a:t>- оздоровительная работа среди учащихся школы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214810" y="2000240"/>
            <a:ext cx="214314" cy="35719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2440427">
            <a:off x="3158897" y="3021939"/>
            <a:ext cx="285752" cy="592399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9504226">
            <a:off x="5787427" y="3028820"/>
            <a:ext cx="285752" cy="592399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8693733">
            <a:off x="3286657" y="4393232"/>
            <a:ext cx="285752" cy="933893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2270488">
            <a:off x="5542796" y="4347152"/>
            <a:ext cx="285752" cy="933893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 advTm="1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0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7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8000"/>
                            </p:stCondLst>
                            <p:childTnLst>
                              <p:par>
                                <p:cTn id="8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6709" y="357166"/>
            <a:ext cx="66502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Цели и задачи СШК «</a:t>
            </a:r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Чемпион</a:t>
            </a:r>
            <a:r>
              <a:rPr lang="ru-RU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»:</a:t>
            </a:r>
            <a:endParaRPr lang="ru-RU" sz="3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714488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1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143108" y="285728"/>
            <a:ext cx="509479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Физкультурно</a:t>
            </a:r>
            <a:r>
              <a:rPr lang="ru-RU" sz="3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</a:t>
            </a:r>
          </a:p>
          <a:p>
            <a:pPr algn="ctr"/>
            <a:r>
              <a:rPr lang="ru-RU" sz="3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оздоровительная работа</a:t>
            </a:r>
          </a:p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среди учащихся и учителей</a:t>
            </a:r>
            <a:endParaRPr lang="ru-RU" sz="32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2" name="Рисунок 11" descr="C:\Users\user\Desktop\аэробика\P1210807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1" y="2276872"/>
            <a:ext cx="273630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\Desktop\аэробика\P1210877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1988840"/>
            <a:ext cx="324036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аэробика\P1210868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447764" y="2816932"/>
            <a:ext cx="381642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J:\велосипедисты\P106075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1" y="4509120"/>
            <a:ext cx="2448271" cy="194421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714480" y="357166"/>
            <a:ext cx="569957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Физкультурно</a:t>
            </a:r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</a:t>
            </a:r>
          </a:p>
          <a:p>
            <a:pPr algn="ctr"/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оздоровительная работа</a:t>
            </a:r>
          </a:p>
          <a:p>
            <a:pPr algn="ctr"/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среди учащихся и учителей</a:t>
            </a:r>
          </a:p>
          <a:p>
            <a:pPr algn="ctr"/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26" name="Picture 2" descr="C:\Users\user\Desktop\фото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3600400" cy="2520280"/>
          </a:xfrm>
          <a:prstGeom prst="rect">
            <a:avLst/>
          </a:prstGeom>
          <a:noFill/>
        </p:spPr>
      </p:pic>
      <p:pic>
        <p:nvPicPr>
          <p:cNvPr id="4" name="Рисунок 3" descr="C:\Users\user\Pictures\школьные\P116086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2276872"/>
            <a:ext cx="2448272" cy="246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user\Desktop\шашки 2015 фото\P121083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4437112"/>
            <a:ext cx="3263347" cy="2160240"/>
          </a:xfrm>
          <a:prstGeom prst="rect">
            <a:avLst/>
          </a:prstGeom>
          <a:noFill/>
        </p:spPr>
      </p:pic>
      <p:pic>
        <p:nvPicPr>
          <p:cNvPr id="6" name="Рисунок 5" descr="C:\Users\user\Desktop\аэробика\P1210834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4293096"/>
            <a:ext cx="352839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714480" y="214290"/>
            <a:ext cx="52149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Физкультурно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</a:t>
            </a:r>
          </a:p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Оздоровительная работа</a:t>
            </a:r>
          </a:p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среди учащихся и учителей</a:t>
            </a: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2555776" y="2132856"/>
            <a:ext cx="4590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ШСК «Чемпион» принимает непосредственное участие в организации работы летнего лагеря дневного пребывания «Республика детства». </a:t>
            </a:r>
            <a:endParaRPr lang="ru-RU" dirty="0"/>
          </a:p>
        </p:txBody>
      </p:sp>
      <p:pic>
        <p:nvPicPr>
          <p:cNvPr id="4" name="Picture 4" descr="C:\Users\Татьяна\Desktop\за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221088"/>
            <a:ext cx="3642902" cy="2331545"/>
          </a:xfrm>
          <a:prstGeom prst="rect">
            <a:avLst/>
          </a:prstGeom>
          <a:noFill/>
        </p:spPr>
      </p:pic>
      <p:pic>
        <p:nvPicPr>
          <p:cNvPr id="1026" name="Picture 2" descr="J:\спартакиада_лагерь_2014\IMG_826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4464496" cy="280831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130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</dc:creator>
  <cp:lastModifiedBy>Админ</cp:lastModifiedBy>
  <cp:revision>68</cp:revision>
  <dcterms:created xsi:type="dcterms:W3CDTF">2011-11-06T11:44:06Z</dcterms:created>
  <dcterms:modified xsi:type="dcterms:W3CDTF">2017-09-22T04:09:21Z</dcterms:modified>
</cp:coreProperties>
</file>