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6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8126A-2E2F-4591-9E90-6E476598A06B}" type="datetimeFigureOut">
              <a:rPr lang="ru-RU" smtClean="0"/>
              <a:pPr/>
              <a:t>22.09.2017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8933D-5107-428A-AF93-C99C24EEF4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8126A-2E2F-4591-9E90-6E476598A06B}" type="datetimeFigureOut">
              <a:rPr lang="ru-RU" smtClean="0"/>
              <a:pPr/>
              <a:t>22.09.2017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8933D-5107-428A-AF93-C99C24EEF4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8126A-2E2F-4591-9E90-6E476598A06B}" type="datetimeFigureOut">
              <a:rPr lang="ru-RU" smtClean="0"/>
              <a:pPr/>
              <a:t>22.09.2017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8933D-5107-428A-AF93-C99C24EEF4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8126A-2E2F-4591-9E90-6E476598A06B}" type="datetimeFigureOut">
              <a:rPr lang="ru-RU" smtClean="0"/>
              <a:pPr/>
              <a:t>22.09.2017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8933D-5107-428A-AF93-C99C24EEF4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8126A-2E2F-4591-9E90-6E476598A06B}" type="datetimeFigureOut">
              <a:rPr lang="ru-RU" smtClean="0"/>
              <a:pPr/>
              <a:t>22.09.2017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8933D-5107-428A-AF93-C99C24EEF4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8126A-2E2F-4591-9E90-6E476598A06B}" type="datetimeFigureOut">
              <a:rPr lang="ru-RU" smtClean="0"/>
              <a:pPr/>
              <a:t>22.09.2017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8933D-5107-428A-AF93-C99C24EEF4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8126A-2E2F-4591-9E90-6E476598A06B}" type="datetimeFigureOut">
              <a:rPr lang="ru-RU" smtClean="0"/>
              <a:pPr/>
              <a:t>22.09.2017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8933D-5107-428A-AF93-C99C24EEF4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8126A-2E2F-4591-9E90-6E476598A06B}" type="datetimeFigureOut">
              <a:rPr lang="ru-RU" smtClean="0"/>
              <a:pPr/>
              <a:t>22.09.2017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8933D-5107-428A-AF93-C99C24EEF4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8126A-2E2F-4591-9E90-6E476598A06B}" type="datetimeFigureOut">
              <a:rPr lang="ru-RU" smtClean="0"/>
              <a:pPr/>
              <a:t>22.09.2017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8933D-5107-428A-AF93-C99C24EEF4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8126A-2E2F-4591-9E90-6E476598A06B}" type="datetimeFigureOut">
              <a:rPr lang="ru-RU" smtClean="0"/>
              <a:pPr/>
              <a:t>22.09.2017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8933D-5107-428A-AF93-C99C24EEF4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8126A-2E2F-4591-9E90-6E476598A06B}" type="datetimeFigureOut">
              <a:rPr lang="ru-RU" smtClean="0"/>
              <a:pPr/>
              <a:t>22.09.2017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8933D-5107-428A-AF93-C99C24EEF4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8126A-2E2F-4591-9E90-6E476598A06B}" type="datetimeFigureOut">
              <a:rPr lang="ru-RU" smtClean="0"/>
              <a:pPr/>
              <a:t>22.09.2017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B8933D-5107-428A-AF93-C99C24EEF43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jpeg"/><Relationship Id="rId3" Type="http://schemas.openxmlformats.org/officeDocument/2006/relationships/image" Target="../media/image2.wmf"/><Relationship Id="rId7" Type="http://schemas.openxmlformats.org/officeDocument/2006/relationships/image" Target="../media/image6.png"/><Relationship Id="rId12" Type="http://schemas.openxmlformats.org/officeDocument/2006/relationships/image" Target="../media/image11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wmf"/><Relationship Id="rId11" Type="http://schemas.openxmlformats.org/officeDocument/2006/relationships/image" Target="../media/image10.jpeg"/><Relationship Id="rId5" Type="http://schemas.openxmlformats.org/officeDocument/2006/relationships/image" Target="../media/image4.wmf"/><Relationship Id="rId10" Type="http://schemas.openxmlformats.org/officeDocument/2006/relationships/image" Target="../media/image9.wmf"/><Relationship Id="rId4" Type="http://schemas.openxmlformats.org/officeDocument/2006/relationships/image" Target="../media/image3.wmf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0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5.jpeg"/><Relationship Id="rId4" Type="http://schemas.openxmlformats.org/officeDocument/2006/relationships/image" Target="../media/image2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3976" y="357166"/>
            <a:ext cx="8836393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ru-RU" sz="40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Школьный спортивный клуб</a:t>
            </a:r>
          </a:p>
          <a:p>
            <a:pPr algn="ctr"/>
            <a:r>
              <a:rPr lang="ru-RU" sz="40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«Чемпион»                             МАОУ»Гимназия№1»</a:t>
            </a:r>
          </a:p>
        </p:txBody>
      </p:sp>
      <p:pic>
        <p:nvPicPr>
          <p:cNvPr id="2050" name="Picture 2" descr="C:\Program Files\Microsoft Office\MEDIA\CAGCAT10\j0299763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5157192"/>
            <a:ext cx="1827886" cy="1504188"/>
          </a:xfrm>
          <a:prstGeom prst="rect">
            <a:avLst/>
          </a:prstGeom>
          <a:noFill/>
        </p:spPr>
      </p:pic>
      <p:pic>
        <p:nvPicPr>
          <p:cNvPr id="2055" name="Picture 7" descr="C:\Users\никита\AppData\Local\Microsoft\Windows\Temporary Internet Files\Content.IE5\LHLGNG4B\MC900352312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28860" y="4857760"/>
            <a:ext cx="1782763" cy="1784350"/>
          </a:xfrm>
          <a:prstGeom prst="rect">
            <a:avLst/>
          </a:prstGeom>
          <a:noFill/>
        </p:spPr>
      </p:pic>
      <p:pic>
        <p:nvPicPr>
          <p:cNvPr id="2059" name="Picture 11" descr="C:\Users\никита\AppData\Local\Microsoft\Windows\Temporary Internet Files\Content.IE5\BQ3SRV0V\MC900320444[1].wmf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15206" y="5072074"/>
            <a:ext cx="1822399" cy="1610258"/>
          </a:xfrm>
          <a:prstGeom prst="rect">
            <a:avLst/>
          </a:prstGeom>
          <a:noFill/>
        </p:spPr>
      </p:pic>
      <p:pic>
        <p:nvPicPr>
          <p:cNvPr id="2062" name="Picture 14" descr="C:\Users\никита\AppData\Local\Microsoft\Windows\Temporary Internet Files\Content.IE5\L7YSJSFB\MC900319838[1].wmf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14876" y="4857760"/>
            <a:ext cx="1818742" cy="1720901"/>
          </a:xfrm>
          <a:prstGeom prst="rect">
            <a:avLst/>
          </a:prstGeom>
          <a:noFill/>
        </p:spPr>
      </p:pic>
      <p:pic>
        <p:nvPicPr>
          <p:cNvPr id="2063" name="Picture 15" descr="C:\Users\никита\AppData\Local\Microsoft\Windows\Temporary Internet Files\Content.IE5\LHLGNG4B\MC900332878[1].wmf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58148" y="428604"/>
            <a:ext cx="822960" cy="1821485"/>
          </a:xfrm>
          <a:prstGeom prst="rect">
            <a:avLst/>
          </a:prstGeom>
          <a:noFill/>
        </p:spPr>
      </p:pic>
      <p:pic>
        <p:nvPicPr>
          <p:cNvPr id="2064" name="Picture 16" descr="C:\Users\никита\AppData\Local\Microsoft\Windows\Temporary Internet Files\Content.IE5\BQ3SRV0V\MC900441270[1].pn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42908" y="214290"/>
            <a:ext cx="2357454" cy="2357454"/>
          </a:xfrm>
          <a:prstGeom prst="rect">
            <a:avLst/>
          </a:prstGeom>
          <a:noFill/>
        </p:spPr>
      </p:pic>
      <p:pic>
        <p:nvPicPr>
          <p:cNvPr id="2065" name="Picture 17" descr="C:\Users\никита\AppData\Local\Microsoft\Windows\Temporary Internet Files\Content.IE5\L7YSJSFB\MC900440355[1].png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86644" y="2571744"/>
            <a:ext cx="1542820" cy="1542820"/>
          </a:xfrm>
          <a:prstGeom prst="rect">
            <a:avLst/>
          </a:prstGeom>
          <a:noFill/>
        </p:spPr>
      </p:pic>
      <p:pic>
        <p:nvPicPr>
          <p:cNvPr id="2067" name="Picture 19" descr="C:\Users\никита\AppData\Local\Microsoft\Windows\Temporary Internet Files\Content.IE5\LHLGNG4B\MC900441812[1].png"/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0034" y="2428868"/>
            <a:ext cx="2143140" cy="2143140"/>
          </a:xfrm>
          <a:prstGeom prst="rect">
            <a:avLst/>
          </a:prstGeom>
          <a:noFill/>
        </p:spPr>
      </p:pic>
      <p:pic>
        <p:nvPicPr>
          <p:cNvPr id="2071" name="Picture 23" descr="C:\Users\никита\AppData\Local\Microsoft\Windows\Temporary Internet Files\Content.IE5\L7YSJSFB\MC900353242[1].wmf"/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29124" y="3500438"/>
            <a:ext cx="627707" cy="1815220"/>
          </a:xfrm>
          <a:prstGeom prst="rect">
            <a:avLst/>
          </a:prstGeom>
          <a:noFill/>
        </p:spPr>
      </p:pic>
      <p:pic>
        <p:nvPicPr>
          <p:cNvPr id="12" name="Picture 1" descr="C:\Users\user\Desktop\фото.JPG"/>
          <p:cNvPicPr>
            <a:picLocks noChangeAspect="1" noChangeArrowheads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35696" y="3717032"/>
            <a:ext cx="2808312" cy="1800200"/>
          </a:xfrm>
          <a:prstGeom prst="rect">
            <a:avLst/>
          </a:prstGeom>
          <a:noFill/>
        </p:spPr>
      </p:pic>
      <p:pic>
        <p:nvPicPr>
          <p:cNvPr id="13" name="Picture 1" descr="C:\Users\user\Desktop\P1060743.JPG"/>
          <p:cNvPicPr>
            <a:picLocks noChangeAspect="1" noChangeArrowheads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16016" y="3645024"/>
            <a:ext cx="2688826" cy="1821140"/>
          </a:xfrm>
          <a:prstGeom prst="rect">
            <a:avLst/>
          </a:prstGeom>
          <a:noFill/>
        </p:spPr>
      </p:pic>
      <p:pic>
        <p:nvPicPr>
          <p:cNvPr id="14" name="Picture 1" descr="J:\спартакиада_лагерь_2014\IMG_8268.JPG"/>
          <p:cNvPicPr>
            <a:picLocks noChangeAspect="1" noChangeArrowheads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19872" y="2204864"/>
            <a:ext cx="2307662" cy="1584176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200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2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0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0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700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DSC00107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4282" y="2428868"/>
            <a:ext cx="2714644" cy="2035983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9" name="Прямоугольник 8"/>
          <p:cNvSpPr/>
          <p:nvPr/>
        </p:nvSpPr>
        <p:spPr>
          <a:xfrm>
            <a:off x="1928794" y="285728"/>
            <a:ext cx="5699574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ru-RU" sz="3600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Физкультурно</a:t>
            </a:r>
            <a:r>
              <a:rPr lang="ru-RU" sz="36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-</a:t>
            </a:r>
          </a:p>
          <a:p>
            <a:pPr algn="ctr"/>
            <a:r>
              <a:rPr lang="ru-RU" sz="36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Оздоровительная работа</a:t>
            </a:r>
          </a:p>
          <a:p>
            <a:pPr algn="ctr"/>
            <a:r>
              <a:rPr lang="ru-RU" sz="36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среди учащихся и учителей</a:t>
            </a:r>
          </a:p>
          <a:p>
            <a:pPr algn="ctr"/>
            <a:endParaRPr lang="ru-RU" sz="36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pic>
        <p:nvPicPr>
          <p:cNvPr id="1026" name="Picture 2" descr="J:\спартакиада_лагерь_2014\IMG_8324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95936" y="2492896"/>
            <a:ext cx="3600400" cy="2808312"/>
          </a:xfrm>
          <a:prstGeom prst="rect">
            <a:avLst/>
          </a:prstGeom>
          <a:noFill/>
        </p:spPr>
      </p:pic>
      <p:pic>
        <p:nvPicPr>
          <p:cNvPr id="5" name="Рисунок 4" descr="C:\Users\user\Pictures\общие лето 2015\P1210757.JPG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552" y="4365104"/>
            <a:ext cx="3816424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Click="0" advTm="10000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600" decel="100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600" decel="100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00" decel="100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00" decel="100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600" decel="100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600" decel="100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00" decel="100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00" decel="100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600" decel="100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600" decel="100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00" decel="100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00" decel="100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83768" y="428604"/>
            <a:ext cx="165618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ru-RU" sz="36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Девиз:</a:t>
            </a:r>
            <a:r>
              <a:rPr lang="ru-RU" sz="36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                </a:t>
            </a:r>
            <a:endParaRPr lang="ru-RU" sz="5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3214686"/>
            <a:ext cx="216024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ru-RU" sz="54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Э</a:t>
            </a:r>
            <a:r>
              <a:rPr lang="ru-RU" sz="32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мблема</a:t>
            </a:r>
            <a:endParaRPr lang="ru-RU" sz="32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pic>
        <p:nvPicPr>
          <p:cNvPr id="6" name="Picture 2" descr="C:\Users\Татьяна\Desktop\logo_source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39752" y="3429000"/>
            <a:ext cx="3001596" cy="3168353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</p:pic>
      <p:sp>
        <p:nvSpPr>
          <p:cNvPr id="7" name="Прямоугольник 6"/>
          <p:cNvSpPr/>
          <p:nvPr/>
        </p:nvSpPr>
        <p:spPr>
          <a:xfrm>
            <a:off x="3923928" y="476673"/>
            <a:ext cx="396044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«Только тот  побеждает</a:t>
            </a:r>
          </a:p>
          <a:p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Кто цель свою знает!»</a:t>
            </a:r>
          </a:p>
          <a:p>
            <a:endParaRPr lang="ru-RU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 advClick="0" advTm="500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357166"/>
            <a:ext cx="8027326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Количество членов клуба:</a:t>
            </a:r>
          </a:p>
          <a:p>
            <a:pPr algn="ctr"/>
            <a:r>
              <a:rPr lang="ru-RU" sz="54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565</a:t>
            </a:r>
            <a:endParaRPr lang="ru-RU" sz="5400" b="1" cap="none" spc="0" dirty="0" smtClean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  <a:p>
            <a:pPr algn="ctr"/>
            <a:endParaRPr lang="ru-RU" sz="5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pic>
        <p:nvPicPr>
          <p:cNvPr id="4" name="Рисунок 3" descr="DSC00368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19872" y="2204864"/>
            <a:ext cx="2571736" cy="1928802"/>
          </a:xfrm>
          <a:prstGeom prst="rect">
            <a:avLst/>
          </a:prstGeom>
        </p:spPr>
      </p:pic>
      <p:pic>
        <p:nvPicPr>
          <p:cNvPr id="8" name="Рисунок 7" descr="C:\Users\user\Pictures\общие лето 2015\P1210759.JP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3568" y="3501008"/>
            <a:ext cx="3816424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C:\Users\user\Desktop\аэробика\P1210864.JPG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19872" y="2204864"/>
            <a:ext cx="2563439" cy="2023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C:\Users\user\Pictures\школьные\P1170148.JPG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48064" y="4149080"/>
            <a:ext cx="3600400" cy="23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Click="0" advTm="10000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404664"/>
            <a:ext cx="8964488" cy="680186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endParaRPr lang="ru-RU" sz="1200" dirty="0" smtClean="0"/>
          </a:p>
          <a:p>
            <a:pPr algn="ctr"/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</a:rPr>
              <a:t>Члены совета:</a:t>
            </a:r>
          </a:p>
          <a:p>
            <a:pPr algn="ct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Председатель– </a:t>
            </a:r>
            <a:r>
              <a:rPr lang="ru-RU" sz="2000" b="1" dirty="0" err="1" smtClean="0">
                <a:solidFill>
                  <a:schemeClr val="accent1">
                    <a:lumMod val="50000"/>
                  </a:schemeClr>
                </a:solidFill>
              </a:rPr>
              <a:t>Жаншеев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 З.С.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 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Зам. председателя –Исакова Т.А.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 Члены совета:</a:t>
            </a:r>
            <a:r>
              <a:rPr lang="ru-RU" sz="1600" b="1" dirty="0" smtClean="0"/>
              <a:t> </a:t>
            </a:r>
          </a:p>
          <a:p>
            <a:pPr algn="ctr"/>
            <a:endParaRPr lang="ru-RU" sz="1600" b="1" dirty="0" smtClean="0"/>
          </a:p>
          <a:p>
            <a:r>
              <a:rPr lang="ru-RU" sz="1600" b="1" dirty="0" smtClean="0"/>
              <a:t>   </a:t>
            </a:r>
          </a:p>
          <a:p>
            <a:endParaRPr lang="ru-RU" sz="1600" b="1" dirty="0" smtClean="0"/>
          </a:p>
          <a:p>
            <a:pPr algn="ctr"/>
            <a:r>
              <a:rPr lang="ru-RU" sz="2000" dirty="0" smtClean="0"/>
              <a:t>  </a:t>
            </a:r>
          </a:p>
          <a:p>
            <a:pPr algn="ctr"/>
            <a:endParaRPr lang="ru-RU" sz="2000" dirty="0" smtClean="0"/>
          </a:p>
          <a:p>
            <a:pPr algn="ctr"/>
            <a:endParaRPr lang="ru-RU" sz="2000" dirty="0" smtClean="0"/>
          </a:p>
          <a:p>
            <a:pPr algn="ctr"/>
            <a:r>
              <a:rPr lang="ru-RU" sz="2000" dirty="0" smtClean="0"/>
              <a:t>Куркин Олег</a:t>
            </a:r>
          </a:p>
          <a:p>
            <a:pPr algn="ctr"/>
            <a:endParaRPr lang="ru-RU" sz="2000" dirty="0" smtClean="0"/>
          </a:p>
          <a:p>
            <a:pPr algn="ctr"/>
            <a:r>
              <a:rPr lang="ru-RU" sz="2000" dirty="0" smtClean="0"/>
              <a:t>Алексеева Вика</a:t>
            </a:r>
          </a:p>
          <a:p>
            <a:pPr algn="ctr"/>
            <a:endParaRPr lang="ru-RU" sz="2000" dirty="0" smtClean="0"/>
          </a:p>
          <a:p>
            <a:pPr algn="ctr"/>
            <a:r>
              <a:rPr lang="ru-RU" sz="2000" dirty="0" err="1" smtClean="0"/>
              <a:t>Аминова</a:t>
            </a:r>
            <a:r>
              <a:rPr lang="ru-RU" sz="2000" dirty="0" smtClean="0"/>
              <a:t> </a:t>
            </a:r>
            <a:r>
              <a:rPr lang="ru-RU" sz="2000" dirty="0" err="1" smtClean="0"/>
              <a:t>Аделина</a:t>
            </a:r>
            <a:endParaRPr lang="ru-RU" sz="2000" dirty="0" smtClean="0"/>
          </a:p>
          <a:p>
            <a:pPr algn="ctr"/>
            <a:endParaRPr lang="ru-RU" sz="2000" dirty="0" smtClean="0"/>
          </a:p>
          <a:p>
            <a:pPr algn="ctr"/>
            <a:r>
              <a:rPr lang="ru-RU" sz="2000" dirty="0" err="1" smtClean="0"/>
              <a:t>Ахмадеева</a:t>
            </a:r>
            <a:r>
              <a:rPr lang="ru-RU" sz="2000" dirty="0" smtClean="0"/>
              <a:t> </a:t>
            </a:r>
            <a:r>
              <a:rPr lang="ru-RU" sz="2000" dirty="0" err="1" smtClean="0"/>
              <a:t>Аделя</a:t>
            </a:r>
            <a:endParaRPr lang="ru-RU" sz="2000" dirty="0" smtClean="0"/>
          </a:p>
          <a:p>
            <a:endParaRPr lang="ru-RU" sz="1600" b="1" dirty="0" smtClean="0"/>
          </a:p>
          <a:p>
            <a:r>
              <a:rPr lang="ru-RU" sz="1600" b="1" dirty="0" smtClean="0"/>
              <a:t> </a:t>
            </a:r>
          </a:p>
          <a:p>
            <a:r>
              <a:rPr lang="ru-RU" sz="16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</a:p>
          <a:p>
            <a:endParaRPr lang="ru-RU" sz="1600" b="1" cap="none" spc="0" dirty="0">
              <a:ln>
                <a:prstDash val="solid"/>
              </a:ln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652120" y="2564904"/>
            <a:ext cx="31683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dirty="0" smtClean="0"/>
          </a:p>
          <a:p>
            <a:endParaRPr lang="ru-RU" sz="1600" dirty="0" smtClean="0"/>
          </a:p>
          <a:p>
            <a:endParaRPr lang="ru-RU" sz="1600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2967335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000" dirty="0" err="1" smtClean="0"/>
              <a:t>Корженко</a:t>
            </a:r>
            <a:r>
              <a:rPr lang="ru-RU" sz="2000" dirty="0" smtClean="0"/>
              <a:t>  Артем</a:t>
            </a:r>
          </a:p>
          <a:p>
            <a:pPr algn="ctr"/>
            <a:endParaRPr lang="ru-RU" sz="2000" dirty="0" smtClean="0"/>
          </a:p>
          <a:p>
            <a:pPr algn="ctr"/>
            <a:r>
              <a:rPr lang="ru-RU" sz="2000" dirty="0" err="1" smtClean="0"/>
              <a:t>Ряхова</a:t>
            </a:r>
            <a:r>
              <a:rPr lang="ru-RU" sz="2000" dirty="0" smtClean="0"/>
              <a:t> </a:t>
            </a:r>
            <a:r>
              <a:rPr lang="ru-RU" sz="2000" dirty="0" err="1" smtClean="0"/>
              <a:t>Ксенья</a:t>
            </a:r>
            <a:endParaRPr lang="ru-RU" sz="2000" dirty="0" smtClean="0"/>
          </a:p>
        </p:txBody>
      </p:sp>
    </p:spTree>
  </p:cSld>
  <p:clrMapOvr>
    <a:masterClrMapping/>
  </p:clrMapOvr>
  <p:transition spd="med" advClick="0" advTm="10000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31963" y="428604"/>
            <a:ext cx="744088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ru-RU" sz="36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Структура работы клуба «Чемпион»</a:t>
            </a:r>
            <a:endParaRPr lang="ru-RU" sz="36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500298" y="1285860"/>
            <a:ext cx="3500462" cy="642942"/>
          </a:xfrm>
          <a:prstGeom prst="roundRect">
            <a:avLst/>
          </a:prstGeom>
          <a:solidFill>
            <a:schemeClr val="accent4"/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786050" y="5286388"/>
            <a:ext cx="3500462" cy="1000132"/>
          </a:xfrm>
          <a:prstGeom prst="roundRect">
            <a:avLst/>
          </a:prstGeom>
          <a:solidFill>
            <a:schemeClr val="accent4"/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571736" y="2428868"/>
            <a:ext cx="3500462" cy="642942"/>
          </a:xfrm>
          <a:prstGeom prst="roundRect">
            <a:avLst/>
          </a:prstGeom>
          <a:solidFill>
            <a:schemeClr val="accent4"/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28596" y="3643314"/>
            <a:ext cx="3500462" cy="642942"/>
          </a:xfrm>
          <a:prstGeom prst="roundRect">
            <a:avLst/>
          </a:prstGeom>
          <a:solidFill>
            <a:schemeClr val="accent4"/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857752" y="3643314"/>
            <a:ext cx="3500462" cy="642942"/>
          </a:xfrm>
          <a:prstGeom prst="roundRect">
            <a:avLst/>
          </a:prstGeom>
          <a:solidFill>
            <a:schemeClr val="accent4"/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714612" y="1285860"/>
            <a:ext cx="32147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Директор МАОУ «Гимназия№1»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714612" y="2428868"/>
            <a:ext cx="32861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Директор и председатель ШСК «Чемпион»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1472" y="3786190"/>
            <a:ext cx="3143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Актив ШСК «Чемпион»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72066" y="3786190"/>
            <a:ext cx="3143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Физорги классов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928926" y="5286388"/>
            <a:ext cx="32147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err="1" smtClean="0">
                <a:solidFill>
                  <a:schemeClr val="bg1"/>
                </a:solidFill>
              </a:rPr>
              <a:t>Физкультурно</a:t>
            </a:r>
            <a:r>
              <a:rPr lang="ru-RU" dirty="0" smtClean="0">
                <a:solidFill>
                  <a:schemeClr val="bg1"/>
                </a:solidFill>
              </a:rPr>
              <a:t>- оздоровительная работа среди учащихся школы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4" name="Стрелка вниз 13"/>
          <p:cNvSpPr/>
          <p:nvPr/>
        </p:nvSpPr>
        <p:spPr>
          <a:xfrm>
            <a:off x="4214810" y="2000240"/>
            <a:ext cx="214314" cy="357190"/>
          </a:xfrm>
          <a:prstGeom prst="down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 rot="2440427">
            <a:off x="3158897" y="3021939"/>
            <a:ext cx="285752" cy="592399"/>
          </a:xfrm>
          <a:prstGeom prst="down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 rot="19504226">
            <a:off x="5787427" y="3028820"/>
            <a:ext cx="285752" cy="592399"/>
          </a:xfrm>
          <a:prstGeom prst="down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 rot="18693733">
            <a:off x="3286657" y="4393232"/>
            <a:ext cx="285752" cy="933893"/>
          </a:xfrm>
          <a:prstGeom prst="down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низ 17"/>
          <p:cNvSpPr/>
          <p:nvPr/>
        </p:nvSpPr>
        <p:spPr>
          <a:xfrm rot="2270488">
            <a:off x="5542796" y="4347152"/>
            <a:ext cx="285752" cy="933893"/>
          </a:xfrm>
          <a:prstGeom prst="down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 advClick="0" advTm="1000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6000"/>
                            </p:stCondLst>
                            <p:childTnLst>
                              <p:par>
                                <p:cTn id="2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8000"/>
                            </p:stCondLst>
                            <p:childTnLst>
                              <p:par>
                                <p:cTn id="3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2000"/>
                            </p:stCondLst>
                            <p:childTnLst>
                              <p:par>
                                <p:cTn id="5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4000"/>
                            </p:stCondLst>
                            <p:childTnLst>
                              <p:par>
                                <p:cTn id="6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6000"/>
                            </p:stCondLst>
                            <p:childTnLst>
                              <p:par>
                                <p:cTn id="7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8000"/>
                            </p:stCondLst>
                            <p:childTnLst>
                              <p:par>
                                <p:cTn id="8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5" grpId="0" animBg="1"/>
      <p:bldP spid="6" grpId="0" animBg="1"/>
      <p:bldP spid="7" grpId="0" animBg="1"/>
      <p:bldP spid="8" grpId="0" animBg="1"/>
      <p:bldP spid="9" grpId="0"/>
      <p:bldP spid="10" grpId="0"/>
      <p:bldP spid="11" grpId="0"/>
      <p:bldP spid="12" grpId="0"/>
      <p:bldP spid="13" grpId="0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6709" y="357166"/>
            <a:ext cx="665021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ru-RU" sz="36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Цели и задачи СШК «</a:t>
            </a:r>
            <a:r>
              <a:rPr lang="ru-RU" sz="36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Чемпион</a:t>
            </a:r>
            <a:r>
              <a:rPr lang="ru-RU" sz="36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»:</a:t>
            </a:r>
            <a:endParaRPr lang="ru-RU" sz="36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85786" y="1714488"/>
            <a:ext cx="7572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ru-RU">
                <a:solidFill>
                  <a:schemeClr val="accent4">
                    <a:lumMod val="75000"/>
                  </a:schemeClr>
                </a:solidFill>
              </a:rPr>
              <a:t> </a:t>
            </a:r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 advClick="0" advTm="10000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2143108" y="285728"/>
            <a:ext cx="5094793" cy="240065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ru-RU" sz="3200" b="1" cap="none" spc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Физкультурно</a:t>
            </a:r>
            <a:r>
              <a:rPr lang="ru-RU" sz="32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-</a:t>
            </a:r>
          </a:p>
          <a:p>
            <a:pPr algn="ctr"/>
            <a:r>
              <a:rPr lang="ru-RU" sz="32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оздоровительная работа</a:t>
            </a:r>
          </a:p>
          <a:p>
            <a:pPr algn="ctr"/>
            <a:r>
              <a:rPr lang="ru-RU" sz="32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среди учащихся и учителей</a:t>
            </a:r>
            <a:endParaRPr lang="ru-RU" sz="3200" b="1" cap="none" spc="0" dirty="0" smtClean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  <a:p>
            <a:pPr algn="ctr"/>
            <a:r>
              <a:rPr lang="ru-RU" sz="54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endParaRPr lang="ru-RU" sz="5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pic>
        <p:nvPicPr>
          <p:cNvPr id="12" name="Рисунок 11" descr="C:\Users\user\Desktop\аэробика\P1210807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1" y="2276872"/>
            <a:ext cx="2736303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C:\Users\user\Desktop\аэробика\P1210877.JP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24128" y="1988840"/>
            <a:ext cx="3240360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C:\Users\user\Desktop\аэробика\P1210868.JPG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5400000">
            <a:off x="2447764" y="2816932"/>
            <a:ext cx="3816424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J:\велосипедисты\P1060757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1" y="4509120"/>
            <a:ext cx="2448271" cy="1944216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10000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1714480" y="357166"/>
            <a:ext cx="5699573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ru-RU" sz="3600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Физкультурно</a:t>
            </a:r>
            <a:r>
              <a:rPr lang="ru-RU" sz="36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-</a:t>
            </a:r>
          </a:p>
          <a:p>
            <a:pPr algn="ctr"/>
            <a:r>
              <a:rPr lang="ru-RU" sz="36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оздоровительная работа</a:t>
            </a:r>
          </a:p>
          <a:p>
            <a:pPr algn="ctr"/>
            <a:r>
              <a:rPr lang="ru-RU" sz="36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среди учащихся и учителей</a:t>
            </a:r>
          </a:p>
          <a:p>
            <a:pPr algn="ctr"/>
            <a:endParaRPr lang="ru-RU" sz="5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pic>
        <p:nvPicPr>
          <p:cNvPr id="1026" name="Picture 2" descr="C:\Users\user\Desktop\фото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7544" y="2204864"/>
            <a:ext cx="3600400" cy="2520280"/>
          </a:xfrm>
          <a:prstGeom prst="rect">
            <a:avLst/>
          </a:prstGeom>
          <a:noFill/>
        </p:spPr>
      </p:pic>
      <p:pic>
        <p:nvPicPr>
          <p:cNvPr id="4" name="Рисунок 3" descr="C:\Users\user\Pictures\школьные\P1160866.JP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39952" y="2276872"/>
            <a:ext cx="2448272" cy="2461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2" descr="C:\Users\user\Desktop\шашки 2015 фото\P1210831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08104" y="4437112"/>
            <a:ext cx="3263347" cy="2160240"/>
          </a:xfrm>
          <a:prstGeom prst="rect">
            <a:avLst/>
          </a:prstGeom>
          <a:noFill/>
        </p:spPr>
      </p:pic>
      <p:pic>
        <p:nvPicPr>
          <p:cNvPr id="6" name="Рисунок 5" descr="C:\Users\user\Desktop\аэробика\P1210834.JPG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31640" y="4293096"/>
            <a:ext cx="3528392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Click="0" advTm="1000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1714480" y="214290"/>
            <a:ext cx="521497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Физкультурно</a:t>
            </a:r>
            <a:r>
              <a:rPr lang="ru-RU" sz="32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-</a:t>
            </a:r>
          </a:p>
          <a:p>
            <a:pPr algn="ctr"/>
            <a:r>
              <a:rPr lang="ru-RU" sz="32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Оздоровительная работа</a:t>
            </a:r>
          </a:p>
          <a:p>
            <a:pPr algn="ctr"/>
            <a:r>
              <a:rPr lang="ru-RU" sz="32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среди учащихся и учителей</a:t>
            </a:r>
          </a:p>
        </p:txBody>
      </p:sp>
      <p:sp>
        <p:nvSpPr>
          <p:cNvPr id="9" name="Прямоугольник 8"/>
          <p:cNvSpPr/>
          <p:nvPr/>
        </p:nvSpPr>
        <p:spPr>
          <a:xfrm rot="10800000" flipV="1">
            <a:off x="2555776" y="2132856"/>
            <a:ext cx="45902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ШСК «Чемпион» принимает непосредственное участие в организации работы летнего лагеря дневного пребывания «Республика детства». </a:t>
            </a:r>
            <a:endParaRPr lang="ru-RU" dirty="0"/>
          </a:p>
        </p:txBody>
      </p:sp>
      <p:pic>
        <p:nvPicPr>
          <p:cNvPr id="4" name="Picture 4" descr="C:\Users\Татьяна\Desktop\зар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4221088"/>
            <a:ext cx="3642902" cy="2331545"/>
          </a:xfrm>
          <a:prstGeom prst="rect">
            <a:avLst/>
          </a:prstGeom>
          <a:noFill/>
        </p:spPr>
      </p:pic>
      <p:pic>
        <p:nvPicPr>
          <p:cNvPr id="1026" name="Picture 2" descr="J:\спартакиада_лагерь_2014\IMG_8268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7544" y="3789040"/>
            <a:ext cx="4464496" cy="2808312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10000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70" decel="100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770" decel="100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" dur="77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70" decel="100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770" decel="100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0" dur="77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</TotalTime>
  <Words>130</Words>
  <Application>Microsoft Office PowerPoint</Application>
  <PresentationFormat>Экран (4:3)</PresentationFormat>
  <Paragraphs>56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никита</dc:creator>
  <cp:lastModifiedBy>Админ</cp:lastModifiedBy>
  <cp:revision>68</cp:revision>
  <dcterms:created xsi:type="dcterms:W3CDTF">2011-11-06T11:44:06Z</dcterms:created>
  <dcterms:modified xsi:type="dcterms:W3CDTF">2017-09-22T04:09:21Z</dcterms:modified>
</cp:coreProperties>
</file>